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448" r:id="rId2"/>
    <p:sldId id="450" r:id="rId3"/>
    <p:sldId id="537" r:id="rId4"/>
    <p:sldId id="589" r:id="rId5"/>
    <p:sldId id="596" r:id="rId6"/>
    <p:sldId id="621" r:id="rId7"/>
    <p:sldId id="625" r:id="rId8"/>
    <p:sldId id="626" r:id="rId9"/>
    <p:sldId id="627" r:id="rId10"/>
    <p:sldId id="628" r:id="rId11"/>
    <p:sldId id="624" r:id="rId12"/>
    <p:sldId id="630" r:id="rId13"/>
    <p:sldId id="644" r:id="rId14"/>
    <p:sldId id="641" r:id="rId15"/>
    <p:sldId id="642" r:id="rId16"/>
    <p:sldId id="645" r:id="rId17"/>
    <p:sldId id="646" r:id="rId18"/>
    <p:sldId id="631" r:id="rId19"/>
    <p:sldId id="613" r:id="rId20"/>
    <p:sldId id="531" r:id="rId21"/>
    <p:sldId id="593" r:id="rId22"/>
    <p:sldId id="602" r:id="rId23"/>
    <p:sldId id="647" r:id="rId24"/>
    <p:sldId id="640" r:id="rId25"/>
    <p:sldId id="603" r:id="rId26"/>
    <p:sldId id="609" r:id="rId27"/>
    <p:sldId id="606" r:id="rId28"/>
    <p:sldId id="607" r:id="rId29"/>
    <p:sldId id="610" r:id="rId30"/>
    <p:sldId id="633" r:id="rId31"/>
    <p:sldId id="634" r:id="rId32"/>
    <p:sldId id="635" r:id="rId33"/>
    <p:sldId id="636" r:id="rId34"/>
    <p:sldId id="63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90" autoAdjust="0"/>
  </p:normalViewPr>
  <p:slideViewPr>
    <p:cSldViewPr>
      <p:cViewPr>
        <p:scale>
          <a:sx n="78" d="100"/>
          <a:sy n="78" d="100"/>
        </p:scale>
        <p:origin x="-161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2" y="-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C0D0-39C7-4B49-81B4-829D8100CC7C}" type="datetimeFigureOut">
              <a:rPr lang="en-GB" smtClean="0"/>
              <a:pPr/>
              <a:t>14/01/2018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02F0B-E0AB-486B-99C1-44A5693B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6320"/>
            <a:ext cx="6858000" cy="914400"/>
          </a:xfrm>
        </p:spPr>
        <p:txBody>
          <a:bodyPr/>
          <a:lstStyle>
            <a:lvl1pPr marL="0" indent="0" algn="r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74800"/>
            <a:ext cx="3581400" cy="4525963"/>
          </a:xfrm>
        </p:spPr>
        <p:txBody>
          <a:bodyPr/>
          <a:lstStyle>
            <a:lvl1pPr algn="l" rtl="0">
              <a:defRPr sz="20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748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718"/>
            <a:ext cx="73152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72768"/>
            <a:ext cx="3581400" cy="639762"/>
          </a:xfrm>
        </p:spPr>
        <p:txBody>
          <a:bodyPr anchor="b">
            <a:noAutofit/>
          </a:bodyPr>
          <a:lstStyle>
            <a:lvl1pPr marL="0" indent="0" algn="r" rtl="1"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55520"/>
            <a:ext cx="3581400" cy="3840480"/>
          </a:xfrm>
        </p:spPr>
        <p:txBody>
          <a:bodyPr/>
          <a:lstStyle>
            <a:lvl1pPr algn="l" rtl="0">
              <a:defRPr sz="20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72768"/>
            <a:ext cx="3581400" cy="639762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20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259366"/>
            <a:ext cx="3581400" cy="384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152718"/>
            <a:ext cx="7620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85E95EA-764A-438A-AB2D-615555310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438400" y="653004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dirty="0" smtClean="0"/>
              <a:t>جامعة فيلادلفيا، كلية تكنولوجيا المعلومات، قسم نظم معلومات ادارية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1" eaLnBrk="1" latinLnBrk="0" hangingPunct="1">
        <a:spcBef>
          <a:spcPct val="0"/>
        </a:spcBef>
        <a:buNone/>
        <a:defRPr sz="30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مهارات استخدام مواقع التواصل الاجتماعي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0731101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>
                <a:solidFill>
                  <a:schemeClr val="tx2"/>
                </a:solidFill>
              </a:rPr>
              <a:pPr/>
              <a:t>1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err="1" smtClean="0"/>
              <a:t>تيد</a:t>
            </a:r>
            <a:r>
              <a:rPr lang="ar-JO" dirty="0" smtClean="0"/>
              <a:t> إد </a:t>
            </a:r>
            <a:r>
              <a:rPr lang="en-US" dirty="0" smtClean="0"/>
              <a:t>Ted ED</a:t>
            </a:r>
            <a:endParaRPr lang="ar-JO" dirty="0"/>
          </a:p>
        </p:txBody>
      </p:sp>
      <p:sp>
        <p:nvSpPr>
          <p:cNvPr id="8" name="AutoShape 2" descr="Image result for social network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b="5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qaddoura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5105400"/>
            <a:ext cx="324374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40D9019-434F-4C02-A207-2481A3ED0755}"/>
              </a:ext>
            </a:extLst>
          </p:cNvPr>
          <p:cNvSpPr txBox="1">
            <a:spLocks/>
          </p:cNvSpPr>
          <p:nvPr/>
        </p:nvSpPr>
        <p:spPr>
          <a:xfrm>
            <a:off x="5867400" y="0"/>
            <a:ext cx="3124200" cy="4572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200" dirty="0">
                <a:solidFill>
                  <a:schemeClr val="bg1"/>
                </a:solidFill>
              </a:rPr>
              <a:t>الفصل الأول 2017 / 2018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568"/>
            <a:ext cx="7951973" cy="34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التفاعل مع </a:t>
            </a:r>
            <a:r>
              <a:rPr lang="ar-JO" dirty="0" smtClean="0"/>
              <a:t>الدرس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10200" y="48006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قائمة التنقلات </a:t>
            </a:r>
            <a:r>
              <a:rPr lang="en-US" dirty="0" smtClean="0"/>
              <a:t>Navigational </a:t>
            </a:r>
            <a:r>
              <a:rPr lang="en-US" dirty="0" smtClean="0"/>
              <a:t>Menu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b="1" dirty="0"/>
              <a:t>قائمة التنقلات </a:t>
            </a:r>
            <a:r>
              <a:rPr lang="en-US" b="1" dirty="0"/>
              <a:t>Navigational </a:t>
            </a:r>
            <a:r>
              <a:rPr lang="en-US" b="1" dirty="0" smtClean="0"/>
              <a:t>Menu</a:t>
            </a:r>
          </a:p>
          <a:p>
            <a:r>
              <a:rPr lang="ar-JO" dirty="0" smtClean="0"/>
              <a:t>الدروس </a:t>
            </a:r>
            <a:r>
              <a:rPr lang="en-US" dirty="0" smtClean="0"/>
              <a:t>Lessons</a:t>
            </a:r>
            <a:endParaRPr lang="ar-JO" dirty="0" smtClean="0"/>
          </a:p>
          <a:p>
            <a:r>
              <a:rPr lang="ar-JO" dirty="0" smtClean="0"/>
              <a:t>النقاش </a:t>
            </a:r>
            <a:r>
              <a:rPr lang="en-US" dirty="0" smtClean="0"/>
              <a:t>Discussions</a:t>
            </a:r>
            <a:endParaRPr lang="ar-JO" dirty="0" smtClean="0"/>
          </a:p>
          <a:p>
            <a:r>
              <a:rPr lang="ar-JO" dirty="0" smtClean="0"/>
              <a:t>التنبيهات </a:t>
            </a:r>
            <a:r>
              <a:rPr lang="en-US" dirty="0" smtClean="0"/>
              <a:t>Notifications</a:t>
            </a:r>
            <a:endParaRPr lang="ar-JO" dirty="0" smtClean="0"/>
          </a:p>
          <a:p>
            <a:r>
              <a:rPr lang="ar-JO" dirty="0" smtClean="0"/>
              <a:t>الاعدادات </a:t>
            </a:r>
            <a:r>
              <a:rPr lang="en-US" dirty="0" smtClean="0"/>
              <a:t>Settings</a:t>
            </a:r>
            <a:endParaRPr lang="ar-JO" dirty="0" smtClean="0"/>
          </a:p>
          <a:p>
            <a:r>
              <a:rPr lang="ar-JO" dirty="0" smtClean="0"/>
              <a:t>الخروج </a:t>
            </a:r>
            <a:r>
              <a:rPr lang="en-US" dirty="0" smtClean="0"/>
              <a:t>Log Out</a:t>
            </a:r>
            <a:endParaRPr lang="ar-J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8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دروسك </a:t>
            </a:r>
            <a:r>
              <a:rPr lang="en-US" dirty="0" smtClean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" y="1719072"/>
            <a:ext cx="7603605" cy="437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 smtClean="0"/>
              <a:t>هذا الدرس قام شخص اخر بإنشائه وقمت أنت بمشاهدته</a:t>
            </a:r>
          </a:p>
          <a:p>
            <a:r>
              <a:rPr lang="ar-JO" dirty="0" smtClean="0"/>
              <a:t>صورة مصغرة </a:t>
            </a:r>
            <a:r>
              <a:rPr lang="en-US" dirty="0" smtClean="0"/>
              <a:t>thumbnail</a:t>
            </a:r>
          </a:p>
          <a:p>
            <a:r>
              <a:rPr lang="ar-JO" dirty="0" smtClean="0"/>
              <a:t>عدد </a:t>
            </a:r>
            <a:r>
              <a:rPr lang="ar-JO" dirty="0"/>
              <a:t>المشاهدات </a:t>
            </a:r>
            <a:r>
              <a:rPr lang="en-US" dirty="0"/>
              <a:t>views</a:t>
            </a:r>
          </a:p>
          <a:p>
            <a:r>
              <a:rPr lang="ar-JO" dirty="0" smtClean="0"/>
              <a:t>اخر مشاهده لك </a:t>
            </a:r>
            <a:r>
              <a:rPr lang="en-US" dirty="0" smtClean="0"/>
              <a:t>Last Viewed</a:t>
            </a:r>
            <a:r>
              <a:rPr lang="ar-JO" dirty="0" smtClean="0"/>
              <a:t> </a:t>
            </a:r>
          </a:p>
          <a:p>
            <a:r>
              <a:rPr lang="ar-JO" dirty="0" smtClean="0"/>
              <a:t>عنوان </a:t>
            </a:r>
            <a:r>
              <a:rPr lang="ar-JO" dirty="0"/>
              <a:t>الفيديو</a:t>
            </a:r>
          </a:p>
          <a:p>
            <a:r>
              <a:rPr lang="ar-JO" dirty="0" smtClean="0"/>
              <a:t>عدد </a:t>
            </a:r>
            <a:r>
              <a:rPr lang="ar-JO" dirty="0"/>
              <a:t>النقاشات</a:t>
            </a:r>
          </a:p>
          <a:p>
            <a:r>
              <a:rPr lang="ar-JO" dirty="0" smtClean="0"/>
              <a:t>حذف </a:t>
            </a:r>
            <a:r>
              <a:rPr lang="ar-JO" dirty="0"/>
              <a:t>الدرس</a:t>
            </a:r>
            <a:r>
              <a:rPr lang="en-US" dirty="0"/>
              <a:t> Delete </a:t>
            </a:r>
          </a:p>
          <a:p>
            <a:r>
              <a:rPr lang="ar-JO" dirty="0"/>
              <a:t>بدء هذا الدرس </a:t>
            </a:r>
            <a:r>
              <a:rPr lang="en-US" dirty="0"/>
              <a:t> Start This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7841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9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JO" b="1" dirty="0" smtClean="0"/>
              <a:t>هذا الدرس قام شخص اخر بإنشائه وقمت أنت بمشاهدته وبدأت بالإجابة على أسئلته</a:t>
            </a:r>
          </a:p>
          <a:p>
            <a:r>
              <a:rPr lang="ar-JO" dirty="0" smtClean="0"/>
              <a:t>صورة </a:t>
            </a:r>
            <a:r>
              <a:rPr lang="ar-JO" dirty="0"/>
              <a:t>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 smtClean="0"/>
              <a:t>تاريخ </a:t>
            </a:r>
            <a:r>
              <a:rPr lang="ar-JO" dirty="0"/>
              <a:t>البداية </a:t>
            </a:r>
            <a:r>
              <a:rPr lang="en-US" dirty="0"/>
              <a:t>Started</a:t>
            </a:r>
            <a:r>
              <a:rPr lang="ar-JO" dirty="0"/>
              <a:t> </a:t>
            </a:r>
            <a:endParaRPr lang="ar-JO" dirty="0" smtClean="0"/>
          </a:p>
          <a:p>
            <a:r>
              <a:rPr lang="ar-JO" dirty="0" smtClean="0"/>
              <a:t>عنوان </a:t>
            </a:r>
            <a:r>
              <a:rPr lang="ar-JO" dirty="0"/>
              <a:t>الفيديو</a:t>
            </a:r>
          </a:p>
          <a:p>
            <a:r>
              <a:rPr lang="ar-JO" dirty="0"/>
              <a:t>عدد الاجابات</a:t>
            </a:r>
          </a:p>
          <a:p>
            <a:r>
              <a:rPr lang="ar-JO" dirty="0"/>
              <a:t>عدد النقاشات</a:t>
            </a:r>
          </a:p>
          <a:p>
            <a:r>
              <a:rPr lang="ar-JO" dirty="0" smtClean="0"/>
              <a:t>حذف </a:t>
            </a:r>
            <a:r>
              <a:rPr lang="ar-JO" dirty="0"/>
              <a:t>الدرس</a:t>
            </a:r>
            <a:r>
              <a:rPr lang="en-US" dirty="0"/>
              <a:t> Delete </a:t>
            </a:r>
          </a:p>
          <a:p>
            <a:r>
              <a:rPr lang="ar-JO" dirty="0" smtClean="0"/>
              <a:t>الانتهاء </a:t>
            </a:r>
            <a:r>
              <a:rPr lang="ar-JO" dirty="0"/>
              <a:t>من إنشاء الدرس </a:t>
            </a:r>
            <a:r>
              <a:rPr lang="en-US" dirty="0"/>
              <a:t>Finish Creating </a:t>
            </a:r>
            <a:r>
              <a:rPr lang="en-US" dirty="0" smtClean="0"/>
              <a:t>Lesson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2819400" cy="43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9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 smtClean="0"/>
              <a:t>هذا الدرس قام شخص اخر بإنشائه وقمت أنت بمشاهدته وقمت بحل جميع أسئلته</a:t>
            </a:r>
          </a:p>
          <a:p>
            <a:r>
              <a:rPr lang="ar-JO" dirty="0" smtClean="0"/>
              <a:t>صورة </a:t>
            </a:r>
            <a:r>
              <a:rPr lang="ar-JO" dirty="0"/>
              <a:t>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 smtClean="0"/>
              <a:t>تاريخ </a:t>
            </a:r>
            <a:r>
              <a:rPr lang="ar-JO" dirty="0"/>
              <a:t>البداية </a:t>
            </a:r>
            <a:r>
              <a:rPr lang="en-US" dirty="0"/>
              <a:t>Started</a:t>
            </a:r>
            <a:r>
              <a:rPr lang="ar-JO" dirty="0"/>
              <a:t> </a:t>
            </a:r>
            <a:endParaRPr lang="ar-JO" dirty="0" smtClean="0"/>
          </a:p>
          <a:p>
            <a:r>
              <a:rPr lang="ar-JO" dirty="0" smtClean="0"/>
              <a:t>عنوان </a:t>
            </a:r>
            <a:r>
              <a:rPr lang="ar-JO" dirty="0"/>
              <a:t>الفيديو</a:t>
            </a:r>
          </a:p>
          <a:p>
            <a:r>
              <a:rPr lang="ar-JO" dirty="0" smtClean="0"/>
              <a:t>تاريخ الانتهاء من الدرس</a:t>
            </a:r>
            <a:endParaRPr lang="ar-JO" dirty="0"/>
          </a:p>
          <a:p>
            <a:r>
              <a:rPr lang="ar-JO" dirty="0"/>
              <a:t>عدد النقاشات</a:t>
            </a:r>
          </a:p>
          <a:p>
            <a:r>
              <a:rPr lang="ar-JO" dirty="0" smtClean="0"/>
              <a:t>حذف </a:t>
            </a:r>
            <a:r>
              <a:rPr lang="ar-JO" dirty="0"/>
              <a:t>الدرس</a:t>
            </a:r>
            <a:r>
              <a:rPr lang="en-US" dirty="0"/>
              <a:t> Delete </a:t>
            </a:r>
          </a:p>
          <a:p>
            <a:r>
              <a:rPr lang="ar-JO" dirty="0" smtClean="0"/>
              <a:t>قمت بإكمال الدرس </a:t>
            </a:r>
            <a:r>
              <a:rPr lang="en-US" dirty="0" smtClean="0"/>
              <a:t>Lesson Completed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8488"/>
            <a:ext cx="2856746" cy="44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79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 smtClean="0"/>
              <a:t>هذا الدرس بدأت بإنشائه ولكن لم تقم بنشره</a:t>
            </a:r>
          </a:p>
          <a:p>
            <a:r>
              <a:rPr lang="ar-JO" dirty="0" smtClean="0"/>
              <a:t>صورة </a:t>
            </a:r>
            <a:r>
              <a:rPr lang="ar-JO" dirty="0"/>
              <a:t>مصغرة </a:t>
            </a:r>
            <a:r>
              <a:rPr lang="en-US" dirty="0"/>
              <a:t>thumbnail</a:t>
            </a:r>
          </a:p>
          <a:p>
            <a:r>
              <a:rPr lang="ar-JO" dirty="0"/>
              <a:t>عدد 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الانشاء </a:t>
            </a:r>
            <a:r>
              <a:rPr lang="en-US" dirty="0"/>
              <a:t>Created</a:t>
            </a:r>
            <a:r>
              <a:rPr lang="ar-JO" dirty="0" smtClean="0"/>
              <a:t> </a:t>
            </a:r>
          </a:p>
          <a:p>
            <a:r>
              <a:rPr lang="ar-JO" dirty="0" smtClean="0"/>
              <a:t>عنوان </a:t>
            </a:r>
            <a:r>
              <a:rPr lang="ar-JO" dirty="0"/>
              <a:t>الفيديو</a:t>
            </a:r>
          </a:p>
          <a:p>
            <a:r>
              <a:rPr lang="ar-JO" dirty="0" smtClean="0"/>
              <a:t>حذف </a:t>
            </a:r>
            <a:r>
              <a:rPr lang="ar-JO" dirty="0"/>
              <a:t>الدرس</a:t>
            </a:r>
            <a:r>
              <a:rPr lang="en-US" dirty="0"/>
              <a:t> Delete </a:t>
            </a:r>
          </a:p>
          <a:p>
            <a:r>
              <a:rPr lang="ar-JO" dirty="0"/>
              <a:t>الانتهاء من إنشاء الدرس </a:t>
            </a:r>
            <a:r>
              <a:rPr lang="en-US" dirty="0"/>
              <a:t>Finish Creating Lesson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0910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38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4800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b="1" dirty="0" smtClean="0"/>
              <a:t>هذا الدرس قمت بإنشائه ونشره</a:t>
            </a:r>
          </a:p>
          <a:p>
            <a:r>
              <a:rPr lang="ar-JO" dirty="0" smtClean="0"/>
              <a:t>صورة مصغرة </a:t>
            </a:r>
            <a:r>
              <a:rPr lang="en-US" dirty="0" smtClean="0"/>
              <a:t>thumbnail</a:t>
            </a:r>
          </a:p>
          <a:p>
            <a:r>
              <a:rPr lang="ar-JO" dirty="0" smtClean="0"/>
              <a:t>عدد </a:t>
            </a:r>
            <a:r>
              <a:rPr lang="ar-JO" dirty="0"/>
              <a:t>المشاهدات </a:t>
            </a:r>
            <a:r>
              <a:rPr lang="en-US" dirty="0"/>
              <a:t>views</a:t>
            </a:r>
          </a:p>
          <a:p>
            <a:r>
              <a:rPr lang="ar-JO" dirty="0"/>
              <a:t>تاريخ </a:t>
            </a:r>
            <a:r>
              <a:rPr lang="ar-JO" dirty="0" smtClean="0"/>
              <a:t>اخر تعديل </a:t>
            </a:r>
            <a:r>
              <a:rPr lang="en-US" dirty="0" smtClean="0"/>
              <a:t>Last Edited</a:t>
            </a:r>
            <a:endParaRPr lang="ar-JO" dirty="0" smtClean="0"/>
          </a:p>
          <a:p>
            <a:r>
              <a:rPr lang="ar-JO" dirty="0" smtClean="0"/>
              <a:t>عنوان الفيديو</a:t>
            </a:r>
          </a:p>
          <a:p>
            <a:r>
              <a:rPr lang="ar-JO" dirty="0"/>
              <a:t>عدد الطلاب</a:t>
            </a:r>
          </a:p>
          <a:p>
            <a:r>
              <a:rPr lang="ar-JO" dirty="0" smtClean="0"/>
              <a:t>عدد </a:t>
            </a:r>
            <a:r>
              <a:rPr lang="ar-JO" dirty="0"/>
              <a:t>النقاشات</a:t>
            </a:r>
          </a:p>
          <a:p>
            <a:r>
              <a:rPr lang="ar-JO" dirty="0" smtClean="0"/>
              <a:t>حذف </a:t>
            </a:r>
            <a:r>
              <a:rPr lang="ar-JO" dirty="0"/>
              <a:t>الدرس</a:t>
            </a:r>
            <a:r>
              <a:rPr lang="en-US" dirty="0"/>
              <a:t> Delete </a:t>
            </a:r>
            <a:r>
              <a:rPr lang="ar-JO" dirty="0"/>
              <a:t>أو مشاركة الدرس </a:t>
            </a:r>
            <a:r>
              <a:rPr lang="en-US" dirty="0"/>
              <a:t>Share</a:t>
            </a:r>
            <a:r>
              <a:rPr lang="ar-JO" dirty="0"/>
              <a:t> أو تعديل الدرس </a:t>
            </a:r>
            <a:r>
              <a:rPr lang="en-US" dirty="0"/>
              <a:t>Edit</a:t>
            </a:r>
            <a:endParaRPr lang="ar-JO" dirty="0"/>
          </a:p>
          <a:p>
            <a:r>
              <a:rPr lang="ar-JO" dirty="0"/>
              <a:t> مراجعة عمل الطلاب </a:t>
            </a:r>
            <a:r>
              <a:rPr lang="en-US" dirty="0"/>
              <a:t>Review Student Work</a:t>
            </a:r>
            <a:endParaRPr lang="ar-JO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82077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" y="1459991"/>
            <a:ext cx="2724912" cy="16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4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دروسك </a:t>
            </a:r>
            <a:r>
              <a:rPr lang="en-US" dirty="0"/>
              <a:t>your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4876800" cy="4373563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الأنشطة</a:t>
            </a:r>
          </a:p>
          <a:p>
            <a:r>
              <a:rPr lang="ar-JO" dirty="0" smtClean="0"/>
              <a:t>بدأت بمشاهدة </a:t>
            </a:r>
            <a:r>
              <a:rPr lang="ar-JO" dirty="0"/>
              <a:t>الدرس ولم تبدأ </a:t>
            </a:r>
            <a:r>
              <a:rPr lang="ar-JO" dirty="0"/>
              <a:t>بالإجابة على أسئلته </a:t>
            </a:r>
            <a:r>
              <a:rPr lang="en-US" dirty="0"/>
              <a:t>Viewed</a:t>
            </a:r>
          </a:p>
          <a:p>
            <a:r>
              <a:rPr lang="ar-JO" dirty="0"/>
              <a:t>بدأت </a:t>
            </a:r>
            <a:r>
              <a:rPr lang="ar-JO" dirty="0" smtClean="0"/>
              <a:t>بالإجابة </a:t>
            </a:r>
            <a:r>
              <a:rPr lang="ar-JO" dirty="0"/>
              <a:t>على </a:t>
            </a:r>
            <a:r>
              <a:rPr lang="ar-JO" dirty="0"/>
              <a:t>أسئلة الدرس </a:t>
            </a:r>
            <a:r>
              <a:rPr lang="en-US" dirty="0"/>
              <a:t>Started</a:t>
            </a:r>
          </a:p>
          <a:p>
            <a:r>
              <a:rPr lang="ar-JO" dirty="0"/>
              <a:t>قمت </a:t>
            </a:r>
            <a:r>
              <a:rPr lang="ar-JO" dirty="0"/>
              <a:t>بحل جميع </a:t>
            </a:r>
            <a:r>
              <a:rPr lang="ar-JO" dirty="0"/>
              <a:t>أسئلة الدرس </a:t>
            </a:r>
            <a:r>
              <a:rPr lang="en-US" dirty="0"/>
              <a:t>Completed</a:t>
            </a:r>
            <a:endParaRPr lang="ar-JO" dirty="0"/>
          </a:p>
          <a:p>
            <a:r>
              <a:rPr lang="ar-JO" dirty="0"/>
              <a:t>المسودة </a:t>
            </a:r>
            <a:r>
              <a:rPr lang="en-US" dirty="0"/>
              <a:t>drafts </a:t>
            </a:r>
            <a:r>
              <a:rPr lang="ar-JO" dirty="0"/>
              <a:t> وهي الدروس الخاصة بك التي لم تقم </a:t>
            </a:r>
            <a:r>
              <a:rPr lang="ar-JO" dirty="0" smtClean="0"/>
              <a:t>بنشرها بعد</a:t>
            </a:r>
            <a:endParaRPr lang="ar-JO" dirty="0"/>
          </a:p>
          <a:p>
            <a:r>
              <a:rPr lang="ar-JO" dirty="0" smtClean="0"/>
              <a:t>الدروس </a:t>
            </a:r>
            <a:r>
              <a:rPr lang="ar-JO" dirty="0"/>
              <a:t>الخاصة بك </a:t>
            </a:r>
            <a:r>
              <a:rPr lang="ar-JO" dirty="0"/>
              <a:t>التي قمت </a:t>
            </a:r>
            <a:r>
              <a:rPr lang="ar-JO" dirty="0" smtClean="0"/>
              <a:t>بنشرها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25439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6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استعراض أعمال </a:t>
            </a:r>
            <a:r>
              <a:rPr lang="ar-JO" dirty="0" smtClean="0"/>
              <a:t>الطلَاب</a:t>
            </a:r>
            <a:r>
              <a:rPr lang="en-US" dirty="0" smtClean="0"/>
              <a:t>Review </a:t>
            </a:r>
            <a:r>
              <a:rPr lang="en-US" dirty="0" smtClean="0"/>
              <a:t>Student Work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593080" cy="2917825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0" y="1755761"/>
            <a:ext cx="2181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01167" y="5029200"/>
            <a:ext cx="2618233" cy="422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هو </a:t>
            </a:r>
            <a:r>
              <a:rPr lang="ar-JO" dirty="0" err="1"/>
              <a:t>تيد</a:t>
            </a:r>
            <a:r>
              <a:rPr lang="ar-JO" dirty="0"/>
              <a:t> إد </a:t>
            </a:r>
            <a:r>
              <a:rPr lang="en-US" dirty="0"/>
              <a:t>Ted ED</a:t>
            </a:r>
            <a:r>
              <a:rPr lang="ar-JO" dirty="0" smtClean="0"/>
              <a:t>؟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مهمة </a:t>
            </a:r>
            <a:r>
              <a:rPr lang="ar-JO" dirty="0" err="1" smtClean="0"/>
              <a:t>تيد</a:t>
            </a:r>
            <a:r>
              <a:rPr lang="ar-JO" dirty="0" smtClean="0"/>
              <a:t> إد </a:t>
            </a:r>
            <a:r>
              <a:rPr lang="ar-JO" dirty="0"/>
              <a:t>هو </a:t>
            </a:r>
            <a:r>
              <a:rPr lang="ar-JO" dirty="0" smtClean="0"/>
              <a:t>الاحتفال بأفكار </a:t>
            </a:r>
            <a:r>
              <a:rPr lang="ar-JO" dirty="0"/>
              <a:t>المعلمين والطلاب في جميع أنحاء </a:t>
            </a:r>
            <a:r>
              <a:rPr lang="ar-JO" dirty="0" smtClean="0"/>
              <a:t>العالم فهو يقوم بدعم </a:t>
            </a:r>
            <a:r>
              <a:rPr lang="ar-JO" dirty="0"/>
              <a:t>التعلم </a:t>
            </a:r>
            <a:r>
              <a:rPr lang="ar-JO" dirty="0" smtClean="0"/>
              <a:t>عن طريق:</a:t>
            </a:r>
          </a:p>
          <a:p>
            <a:pPr lvl="1"/>
            <a:r>
              <a:rPr lang="ar-JO" dirty="0" smtClean="0"/>
              <a:t>إنتاج </a:t>
            </a:r>
            <a:r>
              <a:rPr lang="ar-JO" dirty="0"/>
              <a:t>مكتبة </a:t>
            </a:r>
            <a:r>
              <a:rPr lang="ar-JO" dirty="0" smtClean="0"/>
              <a:t>الكترونية </a:t>
            </a:r>
            <a:r>
              <a:rPr lang="ar-JO" dirty="0"/>
              <a:t>من </a:t>
            </a:r>
            <a:r>
              <a:rPr lang="ar-JO" dirty="0" smtClean="0"/>
              <a:t>مقاطع الفيديو.</a:t>
            </a:r>
          </a:p>
          <a:p>
            <a:pPr lvl="1"/>
            <a:r>
              <a:rPr lang="ar-JO" dirty="0" smtClean="0"/>
              <a:t>توفير </a:t>
            </a:r>
            <a:r>
              <a:rPr lang="ar-JO" dirty="0"/>
              <a:t>منصة دولية للمعلمين لخلق الدروس التفاعلية الخاصة </a:t>
            </a:r>
            <a:r>
              <a:rPr lang="ar-JO" dirty="0" smtClean="0"/>
              <a:t>بهم.</a:t>
            </a:r>
          </a:p>
          <a:p>
            <a:pPr lvl="1"/>
            <a:r>
              <a:rPr lang="ar-JO" dirty="0" smtClean="0"/>
              <a:t>اكساب </a:t>
            </a:r>
            <a:r>
              <a:rPr lang="ar-JO" dirty="0"/>
              <a:t>الطلاب</a:t>
            </a:r>
            <a:r>
              <a:rPr lang="ar-JO" dirty="0" smtClean="0"/>
              <a:t> </a:t>
            </a:r>
            <a:r>
              <a:rPr lang="ar-JO" dirty="0"/>
              <a:t>في جميع أنحاء العالم </a:t>
            </a:r>
            <a:r>
              <a:rPr lang="ar-JO" dirty="0" smtClean="0"/>
              <a:t>مهارات العرض.</a:t>
            </a:r>
          </a:p>
          <a:p>
            <a:r>
              <a:rPr lang="ar-JO" dirty="0" smtClean="0"/>
              <a:t>تحتوي شبكة تيد إد على أكثر </a:t>
            </a:r>
            <a:r>
              <a:rPr lang="ar-JO" dirty="0"/>
              <a:t>من 250،000 المعلمين</a:t>
            </a:r>
            <a:r>
              <a:rPr lang="ar-JO" dirty="0" smtClean="0"/>
              <a:t>.</a:t>
            </a:r>
          </a:p>
          <a:p>
            <a:endParaRPr lang="ar-JO" dirty="0" smtClean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utoShape 9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rqaddour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انشاء درس </a:t>
            </a:r>
            <a:r>
              <a:rPr lang="en-US" dirty="0" smtClean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ar-JO" dirty="0"/>
              <a:t>البحث عن </a:t>
            </a:r>
            <a:r>
              <a:rPr lang="ar-JO" dirty="0" smtClean="0"/>
              <a:t>طريق:</a:t>
            </a:r>
          </a:p>
          <a:p>
            <a:pPr lvl="2"/>
            <a:r>
              <a:rPr lang="ar-JO" dirty="0" smtClean="0"/>
              <a:t>الكلمات الرئيسية </a:t>
            </a:r>
            <a:r>
              <a:rPr lang="en-US" dirty="0" smtClean="0"/>
              <a:t>keywords</a:t>
            </a:r>
            <a:endParaRPr lang="ar-JO" dirty="0" smtClean="0"/>
          </a:p>
          <a:p>
            <a:pPr lvl="2"/>
            <a:r>
              <a:rPr lang="ar-JO" dirty="0" smtClean="0"/>
              <a:t>لصق </a:t>
            </a:r>
            <a:r>
              <a:rPr lang="ar-JO" dirty="0"/>
              <a:t>في </a:t>
            </a:r>
            <a:r>
              <a:rPr lang="ar-JO" dirty="0" smtClean="0"/>
              <a:t>عنوان يوتيوب</a:t>
            </a:r>
            <a:r>
              <a:rPr lang="en-US" dirty="0" err="1" smtClean="0"/>
              <a:t>Youtube</a:t>
            </a:r>
            <a:r>
              <a:rPr lang="en-US" dirty="0" smtClean="0"/>
              <a:t> URL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81325"/>
            <a:ext cx="588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JO" dirty="0" smtClean="0"/>
              <a:t>اختيار فيديو عن طريق البحث أو لصق رابط يوتيوب </a:t>
            </a:r>
            <a:r>
              <a:rPr lang="en-US" dirty="0" err="1" smtClean="0"/>
              <a:t>Youtube</a:t>
            </a:r>
            <a:r>
              <a:rPr lang="ar-JO" dirty="0" smtClean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067550" cy="414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ar-JO" dirty="0" smtClean="0"/>
              <a:t>اضافة  الفيديو الى الدرس بالضغط على </a:t>
            </a:r>
            <a:r>
              <a:rPr lang="en-US" dirty="0" smtClean="0"/>
              <a:t>Continue</a:t>
            </a:r>
            <a:r>
              <a:rPr lang="ar-JO" dirty="0" smtClean="0"/>
              <a:t>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772790" cy="43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Lesson</a:t>
            </a:r>
            <a:r>
              <a:rPr lang="ar-JO" dirty="0"/>
              <a:t/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82400" cy="440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2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ar-JO" dirty="0" smtClean="0"/>
              <a:t>تعديل العنوان:</a:t>
            </a:r>
          </a:p>
          <a:p>
            <a:pPr marL="457200" indent="-457200">
              <a:buFont typeface="+mj-lt"/>
              <a:buAutoNum type="arabicPeriod" startAt="3"/>
            </a:pPr>
            <a:endParaRPr lang="ar-JO" dirty="0"/>
          </a:p>
          <a:p>
            <a:pPr marL="457200" indent="-457200">
              <a:buFont typeface="+mj-lt"/>
              <a:buAutoNum type="arabicPeriod" startAt="3"/>
            </a:pPr>
            <a:endParaRPr lang="ar-JO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ar-JO" dirty="0" smtClean="0"/>
              <a:t>اضافة  </a:t>
            </a:r>
            <a:r>
              <a:rPr lang="ar-JO" dirty="0"/>
              <a:t>نص بسيط عن الدرس لا يتجاوز ال400 حرف (الزامي</a:t>
            </a:r>
            <a:r>
              <a:rPr lang="ar-JO" dirty="0" smtClean="0"/>
              <a:t>)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114675" cy="8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8999"/>
            <a:ext cx="4641723" cy="31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ar-JO" dirty="0" smtClean="0"/>
              <a:t>اضافة اسئلة للدرس:</a:t>
            </a:r>
          </a:p>
          <a:p>
            <a:pPr marL="1257300" lvl="2" indent="-457200"/>
            <a:r>
              <a:rPr lang="ar-JO" dirty="0"/>
              <a:t>سؤال الاختيار </a:t>
            </a:r>
            <a:r>
              <a:rPr lang="ar-JO" dirty="0" smtClean="0"/>
              <a:t>من متعدد</a:t>
            </a:r>
          </a:p>
          <a:p>
            <a:pPr marL="1257300" lvl="2" indent="-457200"/>
            <a:r>
              <a:rPr lang="ar-JO" dirty="0" smtClean="0"/>
              <a:t>الأسئلة </a:t>
            </a:r>
            <a:r>
              <a:rPr lang="ar-JO" dirty="0"/>
              <a:t>المفتوحة </a:t>
            </a:r>
            <a:r>
              <a:rPr lang="ar-JO" dirty="0" smtClean="0"/>
              <a:t>الإجابة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سؤال الاختيار من متعدد </a:t>
            </a:r>
            <a:r>
              <a:rPr lang="en-US" dirty="0" smtClean="0"/>
              <a:t>Multiple choice question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500437" cy="43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الأسئلة </a:t>
            </a:r>
            <a:r>
              <a:rPr lang="ar-JO" dirty="0"/>
              <a:t>المفتوحة الإجابة </a:t>
            </a:r>
            <a:r>
              <a:rPr lang="en-US" dirty="0"/>
              <a:t>Open answer question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791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ar-JO" dirty="0" smtClean="0"/>
              <a:t>وصف عميق </a:t>
            </a:r>
            <a:r>
              <a:rPr lang="en-US" dirty="0" smtClean="0"/>
              <a:t>Dig Deeper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33600"/>
            <a:ext cx="58007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ar-JO" dirty="0" smtClean="0"/>
              <a:t>النقاش </a:t>
            </a:r>
            <a:r>
              <a:rPr lang="en-US" dirty="0"/>
              <a:t>Discussion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1"/>
            <a:ext cx="4557712" cy="433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/>
              <a:t>تسجيل الدخول </a:t>
            </a:r>
            <a:r>
              <a:rPr lang="ar-JO" dirty="0" smtClean="0"/>
              <a:t>الى </a:t>
            </a:r>
            <a:r>
              <a:rPr lang="ar-JO" dirty="0" err="1" smtClean="0"/>
              <a:t>تيد</a:t>
            </a:r>
            <a:r>
              <a:rPr lang="ar-JO" dirty="0" smtClean="0"/>
              <a:t> </a:t>
            </a:r>
            <a:r>
              <a:rPr lang="ar-JO" dirty="0" smtClean="0"/>
              <a:t>إد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lvl="1" indent="0" fontAlgn="base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انشاء درس </a:t>
            </a:r>
            <a:r>
              <a:rPr lang="en-US" dirty="0"/>
              <a:t>Create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ar-JO" dirty="0" smtClean="0"/>
              <a:t>الملخص </a:t>
            </a:r>
            <a:r>
              <a:rPr lang="en-US" dirty="0" smtClean="0"/>
              <a:t>Conclusion</a:t>
            </a:r>
            <a:endParaRPr lang="ar-JO" dirty="0" smtClean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 smtClean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 smtClean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 smtClean="0"/>
          </a:p>
          <a:p>
            <a:pPr marL="457200" indent="-457200">
              <a:buFont typeface="+mj-lt"/>
              <a:buAutoNum type="arabicPeriod" startAt="8"/>
            </a:pPr>
            <a:endParaRPr lang="ar-JO" dirty="0"/>
          </a:p>
          <a:p>
            <a:pPr marL="457200" indent="-457200">
              <a:buFont typeface="+mj-lt"/>
              <a:buAutoNum type="arabicPeriod" startAt="8"/>
            </a:pPr>
            <a:endParaRPr lang="ar-JO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ar-JO" dirty="0"/>
              <a:t>نشر الفيديو </a:t>
            </a:r>
            <a:r>
              <a:rPr lang="en-US" dirty="0" smtClean="0"/>
              <a:t>Publish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4562475" cy="3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55863"/>
            <a:ext cx="169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تعديل درس </a:t>
            </a:r>
            <a:r>
              <a:rPr lang="en-US" dirty="0" smtClean="0"/>
              <a:t>Edit </a:t>
            </a:r>
            <a:r>
              <a:rPr lang="en-US" dirty="0" smtClean="0"/>
              <a:t>Lesson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يمكن تعديل الدرس بالضغط على تعديل </a:t>
            </a:r>
            <a:r>
              <a:rPr lang="en-US" dirty="0" smtClean="0"/>
              <a:t>Edit</a:t>
            </a:r>
            <a:r>
              <a:rPr lang="ar-JO" dirty="0" smtClean="0"/>
              <a:t>: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0" y="1623793"/>
            <a:ext cx="325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370580" y="1623793"/>
            <a:ext cx="1371600" cy="527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5233"/>
            <a:ext cx="561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099816" y="2137452"/>
            <a:ext cx="1371600" cy="527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12" y="2676680"/>
            <a:ext cx="6471613" cy="38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النقاش </a:t>
            </a:r>
            <a:r>
              <a:rPr lang="en-US" dirty="0" smtClean="0"/>
              <a:t>Discussions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43800" cy="33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9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التنبيهات </a:t>
            </a:r>
            <a:r>
              <a:rPr lang="en-US" dirty="0" smtClean="0"/>
              <a:t>Notifications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0700"/>
            <a:ext cx="6734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4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الاعدادات </a:t>
            </a:r>
            <a:r>
              <a:rPr lang="en-US" dirty="0" smtClean="0"/>
              <a:t>Settings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50"/>
            <a:ext cx="6553200" cy="47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>
            <a:normAutofit/>
          </a:bodyPr>
          <a:lstStyle/>
          <a:p>
            <a:r>
              <a:rPr lang="ar-JO" dirty="0" smtClean="0"/>
              <a:t>الصفحة الرئيسية </a:t>
            </a:r>
            <a:r>
              <a:rPr lang="en-US" dirty="0" smtClean="0"/>
              <a:t>Home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674834"/>
            <a:ext cx="7852954" cy="480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1600200"/>
            <a:ext cx="7820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الدروس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1928570"/>
            <a:ext cx="6257813" cy="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3050" y="1788886"/>
            <a:ext cx="1142350" cy="573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62" y="1488937"/>
            <a:ext cx="481012" cy="41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الدروس </a:t>
            </a:r>
            <a:r>
              <a:rPr lang="en-US" dirty="0" smtClean="0"/>
              <a:t>Lessons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تصنيف الدروس حسب الموضوع</a:t>
            </a:r>
          </a:p>
          <a:p>
            <a:r>
              <a:rPr lang="ar-JO" dirty="0" smtClean="0"/>
              <a:t>تصفية الدروس حسب:</a:t>
            </a:r>
          </a:p>
          <a:p>
            <a:pPr lvl="1"/>
            <a:r>
              <a:rPr lang="ar-JO" dirty="0" smtClean="0"/>
              <a:t>نوع المحتوى </a:t>
            </a:r>
            <a:r>
              <a:rPr lang="en-US" dirty="0"/>
              <a:t>content type</a:t>
            </a:r>
            <a:endParaRPr lang="en-US" dirty="0" smtClean="0"/>
          </a:p>
          <a:p>
            <a:pPr lvl="1"/>
            <a:r>
              <a:rPr lang="ar-JO" dirty="0" smtClean="0"/>
              <a:t>مستوى الطالب </a:t>
            </a:r>
            <a:r>
              <a:rPr lang="en-US" dirty="0"/>
              <a:t>student level</a:t>
            </a:r>
            <a:endParaRPr lang="ar-JO" dirty="0"/>
          </a:p>
          <a:p>
            <a:pPr lvl="1"/>
            <a:r>
              <a:rPr lang="ar-JO" dirty="0" smtClean="0"/>
              <a:t>مدة الفيديو </a:t>
            </a:r>
            <a:r>
              <a:rPr lang="en-US" dirty="0" smtClean="0"/>
              <a:t>video duration</a:t>
            </a:r>
            <a:endParaRPr lang="ar-JO" dirty="0" smtClean="0"/>
          </a:p>
          <a:p>
            <a:pPr lvl="1"/>
            <a:r>
              <a:rPr lang="ar-JO" dirty="0" smtClean="0"/>
              <a:t>المسميات التوضيحية (العناوين الفرعية) </a:t>
            </a:r>
            <a:r>
              <a:rPr lang="en-US" dirty="0" smtClean="0"/>
              <a:t>Subtitles</a:t>
            </a:r>
            <a:endParaRPr lang="ar-JO" dirty="0" smtClean="0"/>
          </a:p>
          <a:p>
            <a:r>
              <a:rPr lang="ar-JO" dirty="0" smtClean="0"/>
              <a:t>ترتيب حسب </a:t>
            </a:r>
            <a:r>
              <a:rPr lang="en-US" dirty="0" smtClean="0"/>
              <a:t>Sort By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752600"/>
            <a:ext cx="2447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1981200"/>
            <a:ext cx="17526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590800" cy="21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4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1669508"/>
            <a:ext cx="7765143" cy="36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التفاعل مع </a:t>
            </a:r>
            <a:r>
              <a:rPr lang="ar-JO" dirty="0" smtClean="0"/>
              <a:t>الدرس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81600" y="2362200"/>
            <a:ext cx="2819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001000" cy="35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التفاعل مع </a:t>
            </a:r>
            <a:r>
              <a:rPr lang="ar-JO" dirty="0" smtClean="0"/>
              <a:t>الدرس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334000" y="4267200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805976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التفاعل مع </a:t>
            </a:r>
            <a:r>
              <a:rPr lang="ar-JO" dirty="0" smtClean="0"/>
              <a:t>الدرس</a:t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9418"/>
            <a:ext cx="7620000" cy="4373563"/>
          </a:xfrm>
        </p:spPr>
        <p:txBody>
          <a:bodyPr/>
          <a:lstStyle/>
          <a:p>
            <a:endParaRPr lang="ar-J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95EA-764A-438A-AB2D-615555310C7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62600" y="4590143"/>
            <a:ext cx="1295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N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20334</TotalTime>
  <Words>560</Words>
  <Application>Microsoft Office PowerPoint</Application>
  <PresentationFormat>On-screen Show (4:3)</PresentationFormat>
  <Paragraphs>151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SN Theme</vt:lpstr>
      <vt:lpstr>تيد إد Ted ED</vt:lpstr>
      <vt:lpstr>ما هو تيد إد Ted ED؟ </vt:lpstr>
      <vt:lpstr>تسجيل الدخول الى تيد إد </vt:lpstr>
      <vt:lpstr>الصفحة الرئيسية Home </vt:lpstr>
      <vt:lpstr>الدروس Lessons </vt:lpstr>
      <vt:lpstr>الدروس Lessons </vt:lpstr>
      <vt:lpstr>التفاعل مع الدرس </vt:lpstr>
      <vt:lpstr>التفاعل مع الدرس </vt:lpstr>
      <vt:lpstr>التفاعل مع الدرس </vt:lpstr>
      <vt:lpstr>التفاعل مع الدرس </vt:lpstr>
      <vt:lpstr>قائمة التنقلات Navigational Menu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دروسك your lessons </vt:lpstr>
      <vt:lpstr>استعراض أعمال الطلَابReview Student Work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انشاء درس Create Lesson </vt:lpstr>
      <vt:lpstr>تعديل درس Edit Lesson </vt:lpstr>
      <vt:lpstr>النقاش Discussions </vt:lpstr>
      <vt:lpstr>التنبيهات Notifications </vt:lpstr>
      <vt:lpstr>الاعدادات Settings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 skills 0731101 (1)</dc:title>
  <dc:creator>ola</dc:creator>
  <cp:lastModifiedBy>Raneem Qaddoura</cp:lastModifiedBy>
  <cp:revision>1035</cp:revision>
  <dcterms:created xsi:type="dcterms:W3CDTF">2015-02-28T12:48:04Z</dcterms:created>
  <dcterms:modified xsi:type="dcterms:W3CDTF">2018-01-14T09:35:31Z</dcterms:modified>
</cp:coreProperties>
</file>